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12192000" cy="68580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Denyer" initials="AD" lastIdx="1" clrIdx="0">
    <p:extLst>
      <p:ext uri="{19B8F6BF-5375-455C-9EA6-DF929625EA0E}">
        <p15:presenceInfo xmlns:p15="http://schemas.microsoft.com/office/powerpoint/2012/main" userId="3d7adf605878b2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2A7E"/>
    <a:srgbClr val="E3EAF6"/>
    <a:srgbClr val="E3EA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DB53F-300C-4060-BA4E-95ACCC610357}" v="5" dt="2023-05-16T07:19:07.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4" d="100"/>
          <a:sy n="64" d="100"/>
        </p:scale>
        <p:origin x="748" y="48"/>
      </p:cViewPr>
      <p:guideLst>
        <p:guide orient="horz" pos="2160"/>
        <p:guide pos="3840"/>
      </p:guideLst>
    </p:cSldViewPr>
  </p:slideViewPr>
  <p:notesTextViewPr>
    <p:cViewPr>
      <p:scale>
        <a:sx n="1" d="1"/>
        <a:sy n="1" d="1"/>
      </p:scale>
      <p:origin x="0" y="0"/>
    </p:cViewPr>
  </p:notesTextViewPr>
  <p:gridSpacing cx="1440000" cy="1440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Lake" userId="be903d201afb24f6" providerId="LiveId" clId="{E55596AB-08AB-4283-88A7-BB7D74284C37}"/>
    <pc:docChg chg="undo custSel modSld">
      <pc:chgData name="Daniel Lake" userId="be903d201afb24f6" providerId="LiveId" clId="{E55596AB-08AB-4283-88A7-BB7D74284C37}" dt="2023-01-04T16:01:21.256" v="1802" actId="1076"/>
      <pc:docMkLst>
        <pc:docMk/>
      </pc:docMkLst>
      <pc:sldChg chg="addSp modSp mod">
        <pc:chgData name="Daniel Lake" userId="be903d201afb24f6" providerId="LiveId" clId="{E55596AB-08AB-4283-88A7-BB7D74284C37}" dt="2023-01-04T16:01:21.256" v="1802" actId="1076"/>
        <pc:sldMkLst>
          <pc:docMk/>
          <pc:sldMk cId="2546743499" sldId="256"/>
        </pc:sldMkLst>
        <pc:spChg chg="mod">
          <ac:chgData name="Daniel Lake" userId="be903d201afb24f6" providerId="LiveId" clId="{E55596AB-08AB-4283-88A7-BB7D74284C37}" dt="2023-01-03T13:33:46.179" v="1311" actId="1076"/>
          <ac:spMkLst>
            <pc:docMk/>
            <pc:sldMk cId="2546743499" sldId="256"/>
            <ac:spMk id="4" creationId="{7A2D9199-DD85-40D0-9A30-D404DBCA3449}"/>
          </ac:spMkLst>
        </pc:spChg>
        <pc:spChg chg="mod">
          <ac:chgData name="Daniel Lake" userId="be903d201afb24f6" providerId="LiveId" clId="{E55596AB-08AB-4283-88A7-BB7D74284C37}" dt="2023-01-04T15:55:14.697" v="1763" actId="20577"/>
          <ac:spMkLst>
            <pc:docMk/>
            <pc:sldMk cId="2546743499" sldId="256"/>
            <ac:spMk id="7" creationId="{A8C00C23-861C-4F3B-B9F2-A9170AAFE8D9}"/>
          </ac:spMkLst>
        </pc:spChg>
        <pc:spChg chg="add mod ord">
          <ac:chgData name="Daniel Lake" userId="be903d201afb24f6" providerId="LiveId" clId="{E55596AB-08AB-4283-88A7-BB7D74284C37}" dt="2023-01-03T13:38:45.267" v="1520" actId="170"/>
          <ac:spMkLst>
            <pc:docMk/>
            <pc:sldMk cId="2546743499" sldId="256"/>
            <ac:spMk id="10" creationId="{8A0114BD-6236-35D7-0F20-6A566220DECC}"/>
          </ac:spMkLst>
        </pc:spChg>
        <pc:spChg chg="mod">
          <ac:chgData name="Daniel Lake" userId="be903d201afb24f6" providerId="LiveId" clId="{E55596AB-08AB-4283-88A7-BB7D74284C37}" dt="2023-01-04T16:01:10.181" v="1801" actId="20577"/>
          <ac:spMkLst>
            <pc:docMk/>
            <pc:sldMk cId="2546743499" sldId="256"/>
            <ac:spMk id="19" creationId="{CAB4EE29-AA39-4B8F-8304-7DD04DD505AF}"/>
          </ac:spMkLst>
        </pc:spChg>
        <pc:spChg chg="mod">
          <ac:chgData name="Daniel Lake" userId="be903d201afb24f6" providerId="LiveId" clId="{E55596AB-08AB-4283-88A7-BB7D74284C37}" dt="2023-01-04T15:54:19.702" v="1760" actId="1076"/>
          <ac:spMkLst>
            <pc:docMk/>
            <pc:sldMk cId="2546743499" sldId="256"/>
            <ac:spMk id="29" creationId="{14171CB3-CEA3-4101-8CFE-476857B246FD}"/>
          </ac:spMkLst>
        </pc:spChg>
        <pc:spChg chg="mod">
          <ac:chgData name="Daniel Lake" userId="be903d201afb24f6" providerId="LiveId" clId="{E55596AB-08AB-4283-88A7-BB7D74284C37}" dt="2023-01-04T15:54:36.382" v="1762" actId="1076"/>
          <ac:spMkLst>
            <pc:docMk/>
            <pc:sldMk cId="2546743499" sldId="256"/>
            <ac:spMk id="30" creationId="{F49DB5A1-6A44-437B-B183-931410E65C38}"/>
          </ac:spMkLst>
        </pc:spChg>
        <pc:spChg chg="mod">
          <ac:chgData name="Daniel Lake" userId="be903d201afb24f6" providerId="LiveId" clId="{E55596AB-08AB-4283-88A7-BB7D74284C37}" dt="2023-01-04T15:54:17.421" v="1759" actId="1076"/>
          <ac:spMkLst>
            <pc:docMk/>
            <pc:sldMk cId="2546743499" sldId="256"/>
            <ac:spMk id="32" creationId="{0BD4C646-F09D-4C42-AD6C-6249B6FBECAE}"/>
          </ac:spMkLst>
        </pc:spChg>
        <pc:spChg chg="mod">
          <ac:chgData name="Daniel Lake" userId="be903d201afb24f6" providerId="LiveId" clId="{E55596AB-08AB-4283-88A7-BB7D74284C37}" dt="2023-01-03T13:40:35.480" v="1749" actId="313"/>
          <ac:spMkLst>
            <pc:docMk/>
            <pc:sldMk cId="2546743499" sldId="256"/>
            <ac:spMk id="35" creationId="{87CCA9B2-A4AA-48FC-9A60-2740A532B5B2}"/>
          </ac:spMkLst>
        </pc:spChg>
        <pc:picChg chg="mod">
          <ac:chgData name="Daniel Lake" userId="be903d201afb24f6" providerId="LiveId" clId="{E55596AB-08AB-4283-88A7-BB7D74284C37}" dt="2023-01-04T16:01:21.256" v="1802" actId="1076"/>
          <ac:picMkLst>
            <pc:docMk/>
            <pc:sldMk cId="2546743499" sldId="256"/>
            <ac:picMk id="9" creationId="{714D3D45-4B06-B37E-801C-B1EAE704EB68}"/>
          </ac:picMkLst>
        </pc:picChg>
        <pc:picChg chg="add mod modCrop">
          <ac:chgData name="Daniel Lake" userId="be903d201afb24f6" providerId="LiveId" clId="{E55596AB-08AB-4283-88A7-BB7D74284C37}" dt="2023-01-04T15:53:09.238" v="1757" actId="1076"/>
          <ac:picMkLst>
            <pc:docMk/>
            <pc:sldMk cId="2546743499" sldId="256"/>
            <ac:picMk id="12" creationId="{1C38CCBB-6153-2C92-EC78-E0BD807DC9DE}"/>
          </ac:picMkLst>
        </pc:picChg>
        <pc:picChg chg="mod">
          <ac:chgData name="Daniel Lake" userId="be903d201afb24f6" providerId="LiveId" clId="{E55596AB-08AB-4283-88A7-BB7D74284C37}" dt="2023-01-03T13:37:39.278" v="1509" actId="1076"/>
          <ac:picMkLst>
            <pc:docMk/>
            <pc:sldMk cId="2546743499" sldId="256"/>
            <ac:picMk id="1026" creationId="{5BD75DCF-3C1C-4493-B4F3-3E4E9B8DC39C}"/>
          </ac:picMkLst>
        </pc:picChg>
      </pc:sldChg>
    </pc:docChg>
  </pc:docChgLst>
  <pc:docChgLst>
    <pc:chgData name="Daniel Lake" userId="be903d201afb24f6" providerId="Windows Live" clId="Web-{F6EE9350-2B2A-4B9E-B9AB-0C206173B700}"/>
    <pc:docChg chg="modSld">
      <pc:chgData name="Daniel Lake" userId="be903d201afb24f6" providerId="Windows Live" clId="Web-{F6EE9350-2B2A-4B9E-B9AB-0C206173B700}" dt="2023-01-02T19:37:35.316" v="270" actId="1076"/>
      <pc:docMkLst>
        <pc:docMk/>
      </pc:docMkLst>
      <pc:sldChg chg="modSp">
        <pc:chgData name="Daniel Lake" userId="be903d201afb24f6" providerId="Windows Live" clId="Web-{F6EE9350-2B2A-4B9E-B9AB-0C206173B700}" dt="2023-01-02T19:37:35.316" v="270" actId="1076"/>
        <pc:sldMkLst>
          <pc:docMk/>
          <pc:sldMk cId="2546743499" sldId="256"/>
        </pc:sldMkLst>
        <pc:spChg chg="mod">
          <ac:chgData name="Daniel Lake" userId="be903d201afb24f6" providerId="Windows Live" clId="Web-{F6EE9350-2B2A-4B9E-B9AB-0C206173B700}" dt="2023-01-02T19:37:35.316" v="270" actId="1076"/>
          <ac:spMkLst>
            <pc:docMk/>
            <pc:sldMk cId="2546743499" sldId="256"/>
            <ac:spMk id="2" creationId="{36E20A42-3856-46C5-9E2B-E6FFADC00936}"/>
          </ac:spMkLst>
        </pc:spChg>
        <pc:spChg chg="mod">
          <ac:chgData name="Daniel Lake" userId="be903d201afb24f6" providerId="Windows Live" clId="Web-{F6EE9350-2B2A-4B9E-B9AB-0C206173B700}" dt="2023-01-02T19:24:04.375" v="135" actId="20577"/>
          <ac:spMkLst>
            <pc:docMk/>
            <pc:sldMk cId="2546743499" sldId="256"/>
            <ac:spMk id="7" creationId="{A8C00C23-861C-4F3B-B9F2-A9170AAFE8D9}"/>
          </ac:spMkLst>
        </pc:spChg>
        <pc:spChg chg="mod">
          <ac:chgData name="Daniel Lake" userId="be903d201afb24f6" providerId="Windows Live" clId="Web-{F6EE9350-2B2A-4B9E-B9AB-0C206173B700}" dt="2023-01-02T19:35:56.548" v="261" actId="20577"/>
          <ac:spMkLst>
            <pc:docMk/>
            <pc:sldMk cId="2546743499" sldId="256"/>
            <ac:spMk id="19" creationId="{CAB4EE29-AA39-4B8F-8304-7DD04DD505AF}"/>
          </ac:spMkLst>
        </pc:spChg>
        <pc:picChg chg="mod">
          <ac:chgData name="Daniel Lake" userId="be903d201afb24f6" providerId="Windows Live" clId="Web-{F6EE9350-2B2A-4B9E-B9AB-0C206173B700}" dt="2023-01-02T19:37:31.534" v="269" actId="14100"/>
          <ac:picMkLst>
            <pc:docMk/>
            <pc:sldMk cId="2546743499" sldId="256"/>
            <ac:picMk id="1026" creationId="{5BD75DCF-3C1C-4493-B4F3-3E4E9B8DC39C}"/>
          </ac:picMkLst>
        </pc:picChg>
      </pc:sldChg>
    </pc:docChg>
  </pc:docChgLst>
  <pc:docChgLst>
    <pc:chgData name="Daniel Lake" userId="be903d201afb24f6" providerId="Windows Live" clId="Web-{0DC2A13F-F17E-456D-80AA-F36434C8E969}"/>
    <pc:docChg chg="modSld">
      <pc:chgData name="Daniel Lake" userId="be903d201afb24f6" providerId="Windows Live" clId="Web-{0DC2A13F-F17E-456D-80AA-F36434C8E969}" dt="2023-01-02T21:31:04.702" v="240"/>
      <pc:docMkLst>
        <pc:docMk/>
      </pc:docMkLst>
      <pc:sldChg chg="addSp delSp modSp">
        <pc:chgData name="Daniel Lake" userId="be903d201afb24f6" providerId="Windows Live" clId="Web-{0DC2A13F-F17E-456D-80AA-F36434C8E969}" dt="2023-01-02T21:31:04.702" v="240"/>
        <pc:sldMkLst>
          <pc:docMk/>
          <pc:sldMk cId="2546743499" sldId="256"/>
        </pc:sldMkLst>
        <pc:spChg chg="mod">
          <ac:chgData name="Daniel Lake" userId="be903d201afb24f6" providerId="Windows Live" clId="Web-{0DC2A13F-F17E-456D-80AA-F36434C8E969}" dt="2023-01-02T21:16:16.583" v="130" actId="20577"/>
          <ac:spMkLst>
            <pc:docMk/>
            <pc:sldMk cId="2546743499" sldId="256"/>
            <ac:spMk id="28" creationId="{ADB3EB50-0895-4026-9E4F-AD860CA5E96D}"/>
          </ac:spMkLst>
        </pc:spChg>
        <pc:spChg chg="mod">
          <ac:chgData name="Daniel Lake" userId="be903d201afb24f6" providerId="Windows Live" clId="Web-{0DC2A13F-F17E-456D-80AA-F36434C8E969}" dt="2023-01-02T21:19:47.716" v="135" actId="20577"/>
          <ac:spMkLst>
            <pc:docMk/>
            <pc:sldMk cId="2546743499" sldId="256"/>
            <ac:spMk id="29" creationId="{14171CB3-CEA3-4101-8CFE-476857B246FD}"/>
          </ac:spMkLst>
        </pc:spChg>
        <pc:spChg chg="mod">
          <ac:chgData name="Daniel Lake" userId="be903d201afb24f6" providerId="Windows Live" clId="Web-{0DC2A13F-F17E-456D-80AA-F36434C8E969}" dt="2023-01-02T21:28:02.492" v="238" actId="20577"/>
          <ac:spMkLst>
            <pc:docMk/>
            <pc:sldMk cId="2546743499" sldId="256"/>
            <ac:spMk id="32" creationId="{0BD4C646-F09D-4C42-AD6C-6249B6FBECAE}"/>
          </ac:spMkLst>
        </pc:spChg>
        <pc:spChg chg="del">
          <ac:chgData name="Daniel Lake" userId="be903d201afb24f6" providerId="Windows Live" clId="Web-{0DC2A13F-F17E-456D-80AA-F36434C8E969}" dt="2023-01-02T21:30:55.202" v="239"/>
          <ac:spMkLst>
            <pc:docMk/>
            <pc:sldMk cId="2546743499" sldId="256"/>
            <ac:spMk id="33" creationId="{D40B232B-9AE0-409C-BB9E-934946E28CFE}"/>
          </ac:spMkLst>
        </pc:spChg>
        <pc:spChg chg="del">
          <ac:chgData name="Daniel Lake" userId="be903d201afb24f6" providerId="Windows Live" clId="Web-{0DC2A13F-F17E-456D-80AA-F36434C8E969}" dt="2023-01-02T21:31:04.702" v="240"/>
          <ac:spMkLst>
            <pc:docMk/>
            <pc:sldMk cId="2546743499" sldId="256"/>
            <ac:spMk id="34" creationId="{29C243A4-2DCB-45CC-BC8F-ECE7E26F9E10}"/>
          </ac:spMkLst>
        </pc:spChg>
        <pc:picChg chg="add mod">
          <ac:chgData name="Daniel Lake" userId="be903d201afb24f6" providerId="Windows Live" clId="Web-{0DC2A13F-F17E-456D-80AA-F36434C8E969}" dt="2023-01-02T21:00:40.642" v="6" actId="1076"/>
          <ac:picMkLst>
            <pc:docMk/>
            <pc:sldMk cId="2546743499" sldId="256"/>
            <ac:picMk id="9" creationId="{714D3D45-4B06-B37E-801C-B1EAE704EB68}"/>
          </ac:picMkLst>
        </pc:picChg>
      </pc:sldChg>
    </pc:docChg>
  </pc:docChgLst>
  <pc:docChgLst>
    <pc:chgData name="Daniel Lake" userId="be903d201afb24f6" providerId="Windows Live" clId="Web-{BA3E39BC-0C4F-4A74-9346-FB835DEF1B7C}"/>
    <pc:docChg chg="modSld">
      <pc:chgData name="Daniel Lake" userId="be903d201afb24f6" providerId="Windows Live" clId="Web-{BA3E39BC-0C4F-4A74-9346-FB835DEF1B7C}" dt="2023-01-02T19:08:16.672" v="258" actId="20577"/>
      <pc:docMkLst>
        <pc:docMk/>
      </pc:docMkLst>
      <pc:sldChg chg="modSp">
        <pc:chgData name="Daniel Lake" userId="be903d201afb24f6" providerId="Windows Live" clId="Web-{BA3E39BC-0C4F-4A74-9346-FB835DEF1B7C}" dt="2023-01-02T19:08:16.672" v="258" actId="20577"/>
        <pc:sldMkLst>
          <pc:docMk/>
          <pc:sldMk cId="2546743499" sldId="256"/>
        </pc:sldMkLst>
        <pc:spChg chg="mod">
          <ac:chgData name="Daniel Lake" userId="be903d201afb24f6" providerId="Windows Live" clId="Web-{BA3E39BC-0C4F-4A74-9346-FB835DEF1B7C}" dt="2023-01-02T17:42:59.576" v="23" actId="20577"/>
          <ac:spMkLst>
            <pc:docMk/>
            <pc:sldMk cId="2546743499" sldId="256"/>
            <ac:spMk id="2" creationId="{36E20A42-3856-46C5-9E2B-E6FFADC00936}"/>
          </ac:spMkLst>
        </pc:spChg>
        <pc:spChg chg="mod">
          <ac:chgData name="Daniel Lake" userId="be903d201afb24f6" providerId="Windows Live" clId="Web-{BA3E39BC-0C4F-4A74-9346-FB835DEF1B7C}" dt="2023-01-02T19:02:39.555" v="145" actId="20577"/>
          <ac:spMkLst>
            <pc:docMk/>
            <pc:sldMk cId="2546743499" sldId="256"/>
            <ac:spMk id="4" creationId="{7A2D9199-DD85-40D0-9A30-D404DBCA3449}"/>
          </ac:spMkLst>
        </pc:spChg>
        <pc:spChg chg="mod">
          <ac:chgData name="Daniel Lake" userId="be903d201afb24f6" providerId="Windows Live" clId="Web-{BA3E39BC-0C4F-4A74-9346-FB835DEF1B7C}" dt="2023-01-02T19:08:16.672" v="258" actId="20577"/>
          <ac:spMkLst>
            <pc:docMk/>
            <pc:sldMk cId="2546743499" sldId="256"/>
            <ac:spMk id="7" creationId="{A8C00C23-861C-4F3B-B9F2-A9170AAFE8D9}"/>
          </ac:spMkLst>
        </pc:spChg>
        <pc:picChg chg="mod">
          <ac:chgData name="Daniel Lake" userId="be903d201afb24f6" providerId="Windows Live" clId="Web-{BA3E39BC-0C4F-4A74-9346-FB835DEF1B7C}" dt="2023-01-02T17:43:06.716" v="24" actId="14100"/>
          <ac:picMkLst>
            <pc:docMk/>
            <pc:sldMk cId="2546743499" sldId="256"/>
            <ac:picMk id="1026" creationId="{5BD75DCF-3C1C-4493-B4F3-3E4E9B8DC39C}"/>
          </ac:picMkLst>
        </pc:picChg>
      </pc:sldChg>
    </pc:docChg>
  </pc:docChgLst>
  <pc:docChgLst>
    <pc:chgData name="Daniel Lake" userId="be903d201afb24f6" providerId="Windows Live" clId="Web-{DD877214-2200-4881-9E9F-58A9768A1DB5}"/>
    <pc:docChg chg="modSld">
      <pc:chgData name="Daniel Lake" userId="be903d201afb24f6" providerId="Windows Live" clId="Web-{DD877214-2200-4881-9E9F-58A9768A1DB5}" dt="2023-01-02T15:16:21.499" v="123"/>
      <pc:docMkLst>
        <pc:docMk/>
      </pc:docMkLst>
      <pc:sldChg chg="delSp modSp">
        <pc:chgData name="Daniel Lake" userId="be903d201afb24f6" providerId="Windows Live" clId="Web-{DD877214-2200-4881-9E9F-58A9768A1DB5}" dt="2023-01-02T15:16:21.499" v="123"/>
        <pc:sldMkLst>
          <pc:docMk/>
          <pc:sldMk cId="2546743499" sldId="256"/>
        </pc:sldMkLst>
        <pc:spChg chg="mod">
          <ac:chgData name="Daniel Lake" userId="be903d201afb24f6" providerId="Windows Live" clId="Web-{DD877214-2200-4881-9E9F-58A9768A1DB5}" dt="2023-01-02T14:38:47.875" v="48" actId="20577"/>
          <ac:spMkLst>
            <pc:docMk/>
            <pc:sldMk cId="2546743499" sldId="256"/>
            <ac:spMk id="2" creationId="{36E20A42-3856-46C5-9E2B-E6FFADC00936}"/>
          </ac:spMkLst>
        </pc:spChg>
        <pc:spChg chg="mod">
          <ac:chgData name="Daniel Lake" userId="be903d201afb24f6" providerId="Windows Live" clId="Web-{DD877214-2200-4881-9E9F-58A9768A1DB5}" dt="2023-01-02T15:02:02.305" v="111" actId="1076"/>
          <ac:spMkLst>
            <pc:docMk/>
            <pc:sldMk cId="2546743499" sldId="256"/>
            <ac:spMk id="5" creationId="{DE89C4BB-F962-43D6-8BBC-EDE3CC2E60FD}"/>
          </ac:spMkLst>
        </pc:spChg>
        <pc:spChg chg="mod">
          <ac:chgData name="Daniel Lake" userId="be903d201afb24f6" providerId="Windows Live" clId="Web-{DD877214-2200-4881-9E9F-58A9768A1DB5}" dt="2023-01-02T15:16:12.546" v="121" actId="20577"/>
          <ac:spMkLst>
            <pc:docMk/>
            <pc:sldMk cId="2546743499" sldId="256"/>
            <ac:spMk id="7" creationId="{A8C00C23-861C-4F3B-B9F2-A9170AAFE8D9}"/>
          </ac:spMkLst>
        </pc:spChg>
        <pc:spChg chg="mod">
          <ac:chgData name="Daniel Lake" userId="be903d201afb24f6" providerId="Windows Live" clId="Web-{DD877214-2200-4881-9E9F-58A9768A1DB5}" dt="2023-01-02T15:16:00.092" v="113" actId="20577"/>
          <ac:spMkLst>
            <pc:docMk/>
            <pc:sldMk cId="2546743499" sldId="256"/>
            <ac:spMk id="19" creationId="{CAB4EE29-AA39-4B8F-8304-7DD04DD505AF}"/>
          </ac:spMkLst>
        </pc:spChg>
        <pc:spChg chg="mod">
          <ac:chgData name="Daniel Lake" userId="be903d201afb24f6" providerId="Windows Live" clId="Web-{DD877214-2200-4881-9E9F-58A9768A1DB5}" dt="2023-01-02T15:16:02.529" v="115" actId="20577"/>
          <ac:spMkLst>
            <pc:docMk/>
            <pc:sldMk cId="2546743499" sldId="256"/>
            <ac:spMk id="28" creationId="{ADB3EB50-0895-4026-9E4F-AD860CA5E96D}"/>
          </ac:spMkLst>
        </pc:spChg>
        <pc:spChg chg="del">
          <ac:chgData name="Daniel Lake" userId="be903d201afb24f6" providerId="Windows Live" clId="Web-{DD877214-2200-4881-9E9F-58A9768A1DB5}" dt="2023-01-02T15:16:21.499" v="123"/>
          <ac:spMkLst>
            <pc:docMk/>
            <pc:sldMk cId="2546743499" sldId="256"/>
            <ac:spMk id="31" creationId="{8FA76777-AC62-4C21-A567-ED696E9F4300}"/>
          </ac:spMkLst>
        </pc:spChg>
        <pc:spChg chg="mod">
          <ac:chgData name="Daniel Lake" userId="be903d201afb24f6" providerId="Windows Live" clId="Web-{DD877214-2200-4881-9E9F-58A9768A1DB5}" dt="2023-01-02T15:16:05.936" v="117" actId="20577"/>
          <ac:spMkLst>
            <pc:docMk/>
            <pc:sldMk cId="2546743499" sldId="256"/>
            <ac:spMk id="32" creationId="{0BD4C646-F09D-4C42-AD6C-6249B6FBECAE}"/>
          </ac:spMkLst>
        </pc:spChg>
        <pc:spChg chg="mod">
          <ac:chgData name="Daniel Lake" userId="be903d201afb24f6" providerId="Windows Live" clId="Web-{DD877214-2200-4881-9E9F-58A9768A1DB5}" dt="2023-01-02T15:16:08.342" v="119" actId="20577"/>
          <ac:spMkLst>
            <pc:docMk/>
            <pc:sldMk cId="2546743499" sldId="256"/>
            <ac:spMk id="35" creationId="{87CCA9B2-A4AA-48FC-9A60-2740A532B5B2}"/>
          </ac:spMkLst>
        </pc:spChg>
        <pc:graphicFrameChg chg="del">
          <ac:chgData name="Daniel Lake" userId="be903d201afb24f6" providerId="Windows Live" clId="Web-{DD877214-2200-4881-9E9F-58A9768A1DB5}" dt="2023-01-02T15:16:18.265" v="122"/>
          <ac:graphicFrameMkLst>
            <pc:docMk/>
            <pc:sldMk cId="2546743499" sldId="256"/>
            <ac:graphicFrameMk id="20" creationId="{EDE81586-37DA-4521-BF94-5E57E750950D}"/>
          </ac:graphicFrameMkLst>
        </pc:graphicFrameChg>
        <pc:picChg chg="del">
          <ac:chgData name="Daniel Lake" userId="be903d201afb24f6" providerId="Windows Live" clId="Web-{DD877214-2200-4881-9E9F-58A9768A1DB5}" dt="2023-01-02T14:23:50.147" v="0"/>
          <ac:picMkLst>
            <pc:docMk/>
            <pc:sldMk cId="2546743499" sldId="256"/>
            <ac:picMk id="1028" creationId="{8B767048-CA42-4174-9A51-1A4926BD07E4}"/>
          </ac:picMkLst>
        </pc:picChg>
      </pc:sldChg>
    </pc:docChg>
  </pc:docChgLst>
  <pc:docChgLst>
    <pc:chgData name="Daniel Lake" userId="be903d201afb24f6" providerId="LiveId" clId="{8D86BC49-336B-471C-A6F2-FAB3257806DE}"/>
    <pc:docChg chg="modSld">
      <pc:chgData name="Daniel Lake" userId="be903d201afb24f6" providerId="LiveId" clId="{8D86BC49-336B-471C-A6F2-FAB3257806DE}" dt="2023-01-08T21:38:06.337" v="5" actId="207"/>
      <pc:docMkLst>
        <pc:docMk/>
      </pc:docMkLst>
      <pc:sldChg chg="modSp mod">
        <pc:chgData name="Daniel Lake" userId="be903d201afb24f6" providerId="LiveId" clId="{8D86BC49-336B-471C-A6F2-FAB3257806DE}" dt="2023-01-08T21:38:06.337" v="5" actId="207"/>
        <pc:sldMkLst>
          <pc:docMk/>
          <pc:sldMk cId="2546743499" sldId="256"/>
        </pc:sldMkLst>
        <pc:spChg chg="mod">
          <ac:chgData name="Daniel Lake" userId="be903d201afb24f6" providerId="LiveId" clId="{8D86BC49-336B-471C-A6F2-FAB3257806DE}" dt="2023-01-08T21:37:02.967" v="0" actId="207"/>
          <ac:spMkLst>
            <pc:docMk/>
            <pc:sldMk cId="2546743499" sldId="256"/>
            <ac:spMk id="7" creationId="{A8C00C23-861C-4F3B-B9F2-A9170AAFE8D9}"/>
          </ac:spMkLst>
        </pc:spChg>
        <pc:spChg chg="mod">
          <ac:chgData name="Daniel Lake" userId="be903d201afb24f6" providerId="LiveId" clId="{8D86BC49-336B-471C-A6F2-FAB3257806DE}" dt="2023-01-08T21:37:11.753" v="1" actId="207"/>
          <ac:spMkLst>
            <pc:docMk/>
            <pc:sldMk cId="2546743499" sldId="256"/>
            <ac:spMk id="19" creationId="{CAB4EE29-AA39-4B8F-8304-7DD04DD505AF}"/>
          </ac:spMkLst>
        </pc:spChg>
        <pc:spChg chg="mod">
          <ac:chgData name="Daniel Lake" userId="be903d201afb24f6" providerId="LiveId" clId="{8D86BC49-336B-471C-A6F2-FAB3257806DE}" dt="2023-01-08T21:38:01.264" v="4" actId="207"/>
          <ac:spMkLst>
            <pc:docMk/>
            <pc:sldMk cId="2546743499" sldId="256"/>
            <ac:spMk id="28" creationId="{ADB3EB50-0895-4026-9E4F-AD860CA5E96D}"/>
          </ac:spMkLst>
        </pc:spChg>
        <pc:spChg chg="mod">
          <ac:chgData name="Daniel Lake" userId="be903d201afb24f6" providerId="LiveId" clId="{8D86BC49-336B-471C-A6F2-FAB3257806DE}" dt="2023-01-08T21:37:24.113" v="3" actId="207"/>
          <ac:spMkLst>
            <pc:docMk/>
            <pc:sldMk cId="2546743499" sldId="256"/>
            <ac:spMk id="32" creationId="{0BD4C646-F09D-4C42-AD6C-6249B6FBECAE}"/>
          </ac:spMkLst>
        </pc:spChg>
        <pc:spChg chg="mod">
          <ac:chgData name="Daniel Lake" userId="be903d201afb24f6" providerId="LiveId" clId="{8D86BC49-336B-471C-A6F2-FAB3257806DE}" dt="2023-01-08T21:38:06.337" v="5" actId="207"/>
          <ac:spMkLst>
            <pc:docMk/>
            <pc:sldMk cId="2546743499" sldId="256"/>
            <ac:spMk id="35" creationId="{87CCA9B2-A4AA-48FC-9A60-2740A532B5B2}"/>
          </ac:spMkLst>
        </pc:spChg>
        <pc:picChg chg="mod">
          <ac:chgData name="Daniel Lake" userId="be903d201afb24f6" providerId="LiveId" clId="{8D86BC49-336B-471C-A6F2-FAB3257806DE}" dt="2023-01-08T21:37:18.156" v="2" actId="1076"/>
          <ac:picMkLst>
            <pc:docMk/>
            <pc:sldMk cId="2546743499" sldId="256"/>
            <ac:picMk id="9" creationId="{714D3D45-4B06-B37E-801C-B1EAE704EB6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E00C92-9DFB-45D3-BB07-2CC1ED1D942A}"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56217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00C92-9DFB-45D3-BB07-2CC1ED1D942A}"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295144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00C92-9DFB-45D3-BB07-2CC1ED1D942A}"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406012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00C92-9DFB-45D3-BB07-2CC1ED1D942A}"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2325296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00C92-9DFB-45D3-BB07-2CC1ED1D942A}" type="datetimeFigureOut">
              <a:rPr lang="en-GB" smtClean="0"/>
              <a:t>16/05/2023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301012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00C92-9DFB-45D3-BB07-2CC1ED1D942A}"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140528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E00C92-9DFB-45D3-BB07-2CC1ED1D942A}" type="datetimeFigureOut">
              <a:rPr lang="en-GB" smtClean="0"/>
              <a:t>16/05/2023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421671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00C92-9DFB-45D3-BB07-2CC1ED1D942A}" type="datetimeFigureOut">
              <a:rPr lang="en-GB" smtClean="0"/>
              <a:t>16/05/2023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229421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00C92-9DFB-45D3-BB07-2CC1ED1D942A}" type="datetimeFigureOut">
              <a:rPr lang="en-GB" smtClean="0"/>
              <a:t>16/05/2023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266277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00C92-9DFB-45D3-BB07-2CC1ED1D942A}"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23301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00C92-9DFB-45D3-BB07-2CC1ED1D942A}" type="datetimeFigureOut">
              <a:rPr lang="en-GB" smtClean="0"/>
              <a:t>16/05/2023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00141-3235-430B-BDD4-C37D5F53188E}" type="slidenum">
              <a:rPr lang="en-GB" smtClean="0"/>
              <a:t>‹#›</a:t>
            </a:fld>
            <a:endParaRPr lang="en-GB"/>
          </a:p>
        </p:txBody>
      </p:sp>
    </p:spTree>
    <p:extLst>
      <p:ext uri="{BB962C8B-B14F-4D97-AF65-F5344CB8AC3E}">
        <p14:creationId xmlns:p14="http://schemas.microsoft.com/office/powerpoint/2010/main" val="71209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00C92-9DFB-45D3-BB07-2CC1ED1D942A}" type="datetimeFigureOut">
              <a:rPr lang="en-GB" smtClean="0"/>
              <a:t>16/05/2023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00141-3235-430B-BDD4-C37D5F53188E}" type="slidenum">
              <a:rPr lang="en-GB" smtClean="0"/>
              <a:t>‹#›</a:t>
            </a:fld>
            <a:endParaRPr lang="en-GB"/>
          </a:p>
        </p:txBody>
      </p:sp>
    </p:spTree>
    <p:extLst>
      <p:ext uri="{BB962C8B-B14F-4D97-AF65-F5344CB8AC3E}">
        <p14:creationId xmlns:p14="http://schemas.microsoft.com/office/powerpoint/2010/main" val="1783125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2D9199-DD85-40D0-9A30-D404DBCA3449}"/>
              </a:ext>
            </a:extLst>
          </p:cNvPr>
          <p:cNvSpPr/>
          <p:nvPr/>
        </p:nvSpPr>
        <p:spPr>
          <a:xfrm>
            <a:off x="0" y="1239691"/>
            <a:ext cx="12192000" cy="5618309"/>
          </a:xfrm>
          <a:prstGeom prst="rect">
            <a:avLst/>
          </a:prstGeom>
          <a:solidFill>
            <a:srgbClr val="E3EAF6"/>
          </a:solidFill>
          <a:ln w="114300">
            <a:solidFill>
              <a:srgbClr val="E3EAF6"/>
            </a:solidFill>
          </a:ln>
        </p:spPr>
        <p:style>
          <a:lnRef idx="2">
            <a:schemeClr val="accent1">
              <a:shade val="50000"/>
            </a:schemeClr>
          </a:lnRef>
          <a:fillRef idx="1">
            <a:schemeClr val="accent1"/>
          </a:fillRef>
          <a:effectRef idx="0">
            <a:schemeClr val="accent1"/>
          </a:effectRef>
          <a:fontRef idx="minor">
            <a:schemeClr val="lt1"/>
          </a:fontRef>
        </p:style>
        <p:txBody>
          <a:bodyPr lIns="121920" tIns="60960" rIns="121920" bIns="60960" rtlCol="0" anchor="ctr"/>
          <a:lstStyle/>
          <a:p>
            <a:pPr algn="ctr"/>
            <a:endParaRPr lang="en-GB" sz="3200" dirty="0">
              <a:cs typeface="Calibri"/>
            </a:endParaRPr>
          </a:p>
        </p:txBody>
      </p:sp>
      <p:sp>
        <p:nvSpPr>
          <p:cNvPr id="3" name="Rectangle 2">
            <a:extLst>
              <a:ext uri="{FF2B5EF4-FFF2-40B4-BE49-F238E27FC236}">
                <a16:creationId xmlns:a16="http://schemas.microsoft.com/office/drawing/2014/main" id="{827A2F39-0624-4469-9BD5-B1CBA4BFA68C}"/>
              </a:ext>
            </a:extLst>
          </p:cNvPr>
          <p:cNvSpPr/>
          <p:nvPr/>
        </p:nvSpPr>
        <p:spPr>
          <a:xfrm>
            <a:off x="0" y="1"/>
            <a:ext cx="12192000" cy="1248540"/>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0" name="Rectangle 9">
            <a:extLst>
              <a:ext uri="{FF2B5EF4-FFF2-40B4-BE49-F238E27FC236}">
                <a16:creationId xmlns:a16="http://schemas.microsoft.com/office/drawing/2014/main" id="{8A0114BD-6236-35D7-0F20-6A566220DECC}"/>
              </a:ext>
            </a:extLst>
          </p:cNvPr>
          <p:cNvSpPr/>
          <p:nvPr/>
        </p:nvSpPr>
        <p:spPr>
          <a:xfrm>
            <a:off x="-34438" y="-4079"/>
            <a:ext cx="2078439" cy="12485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2" name="TextBox 1">
            <a:extLst>
              <a:ext uri="{FF2B5EF4-FFF2-40B4-BE49-F238E27FC236}">
                <a16:creationId xmlns:a16="http://schemas.microsoft.com/office/drawing/2014/main" id="{36E20A42-3856-46C5-9E2B-E6FFADC00936}"/>
              </a:ext>
            </a:extLst>
          </p:cNvPr>
          <p:cNvSpPr txBox="1"/>
          <p:nvPr/>
        </p:nvSpPr>
        <p:spPr>
          <a:xfrm>
            <a:off x="1732616" y="-27878"/>
            <a:ext cx="9144939" cy="861774"/>
          </a:xfrm>
          <a:prstGeom prst="rect">
            <a:avLst/>
          </a:prstGeom>
          <a:noFill/>
        </p:spPr>
        <p:txBody>
          <a:bodyPr wrap="square" lIns="121920" tIns="60960" rIns="121920" bIns="60960" rtlCol="0" anchor="t">
            <a:spAutoFit/>
          </a:bodyPr>
          <a:lstStyle/>
          <a:p>
            <a:pPr algn="ctr"/>
            <a:r>
              <a:rPr lang="en-GB" sz="1867" dirty="0">
                <a:solidFill>
                  <a:schemeClr val="bg1"/>
                </a:solidFill>
              </a:rPr>
              <a:t>In-House Anaesthetic Database Development: Data Driven Care to Improve Patientcare</a:t>
            </a:r>
            <a:endParaRPr lang="en-GB" sz="1867" dirty="0">
              <a:solidFill>
                <a:schemeClr val="bg1"/>
              </a:solidFill>
              <a:cs typeface="Calibri"/>
            </a:endParaRPr>
          </a:p>
          <a:p>
            <a:pPr algn="ctr"/>
            <a:r>
              <a:rPr lang="en-GB" sz="1333" dirty="0">
                <a:solidFill>
                  <a:schemeClr val="bg1"/>
                </a:solidFill>
              </a:rPr>
              <a:t>Lake, D</a:t>
            </a:r>
            <a:r>
              <a:rPr lang="en-GB" sz="1333" baseline="30000" dirty="0">
                <a:solidFill>
                  <a:schemeClr val="bg1"/>
                </a:solidFill>
              </a:rPr>
              <a:t>1</a:t>
            </a:r>
            <a:r>
              <a:rPr lang="en-GB" sz="1333" dirty="0">
                <a:solidFill>
                  <a:schemeClr val="bg1"/>
                </a:solidFill>
              </a:rPr>
              <a:t>., </a:t>
            </a:r>
            <a:r>
              <a:rPr lang="en-GB" sz="1333" dirty="0" err="1">
                <a:solidFill>
                  <a:schemeClr val="bg1"/>
                </a:solidFill>
              </a:rPr>
              <a:t>Vaithamanithi</a:t>
            </a:r>
            <a:r>
              <a:rPr lang="en-GB" sz="1333" dirty="0">
                <a:solidFill>
                  <a:schemeClr val="bg1"/>
                </a:solidFill>
              </a:rPr>
              <a:t>, R</a:t>
            </a:r>
            <a:r>
              <a:rPr lang="en-GB" sz="1333" baseline="30000" dirty="0">
                <a:solidFill>
                  <a:schemeClr val="bg1"/>
                </a:solidFill>
              </a:rPr>
              <a:t>2</a:t>
            </a:r>
            <a:r>
              <a:rPr lang="en-GB" sz="1333" dirty="0">
                <a:solidFill>
                  <a:schemeClr val="bg1"/>
                </a:solidFill>
              </a:rPr>
              <a:t>., </a:t>
            </a:r>
            <a:r>
              <a:rPr lang="en-GB" sz="1333" dirty="0" err="1">
                <a:solidFill>
                  <a:schemeClr val="bg1"/>
                </a:solidFill>
              </a:rPr>
              <a:t>Oduyeye</a:t>
            </a:r>
            <a:r>
              <a:rPr lang="en-GB" sz="1333" dirty="0">
                <a:solidFill>
                  <a:schemeClr val="bg1"/>
                </a:solidFill>
              </a:rPr>
              <a:t>, B</a:t>
            </a:r>
            <a:r>
              <a:rPr lang="en-GB" sz="1333" baseline="30000" dirty="0">
                <a:solidFill>
                  <a:schemeClr val="bg1"/>
                </a:solidFill>
              </a:rPr>
              <a:t>3</a:t>
            </a:r>
            <a:r>
              <a:rPr lang="en-GB" sz="1333" dirty="0">
                <a:solidFill>
                  <a:schemeClr val="bg1"/>
                </a:solidFill>
              </a:rPr>
              <a:t>., </a:t>
            </a:r>
            <a:r>
              <a:rPr lang="en-GB" sz="1333" dirty="0" err="1">
                <a:solidFill>
                  <a:schemeClr val="bg1"/>
                </a:solidFill>
              </a:rPr>
              <a:t>Jayakumari</a:t>
            </a:r>
            <a:r>
              <a:rPr lang="en-GB" sz="1333" dirty="0">
                <a:solidFill>
                  <a:schemeClr val="bg1"/>
                </a:solidFill>
              </a:rPr>
              <a:t>, A</a:t>
            </a:r>
            <a:r>
              <a:rPr lang="en-GB" sz="1333" baseline="30000" dirty="0">
                <a:solidFill>
                  <a:schemeClr val="bg1"/>
                </a:solidFill>
              </a:rPr>
              <a:t>4</a:t>
            </a:r>
            <a:r>
              <a:rPr lang="en-GB" sz="1333" dirty="0">
                <a:solidFill>
                  <a:schemeClr val="bg1"/>
                </a:solidFill>
              </a:rPr>
              <a:t>. &amp; Satisha, M</a:t>
            </a:r>
            <a:r>
              <a:rPr lang="en-GB" sz="1333" baseline="30000" dirty="0">
                <a:solidFill>
                  <a:schemeClr val="bg1"/>
                </a:solidFill>
              </a:rPr>
              <a:t>5</a:t>
            </a:r>
            <a:r>
              <a:rPr lang="en-GB" sz="1333" dirty="0">
                <a:solidFill>
                  <a:schemeClr val="bg1"/>
                </a:solidFill>
              </a:rPr>
              <a:t>.</a:t>
            </a:r>
            <a:endParaRPr lang="en-GB" sz="1333" dirty="0">
              <a:solidFill>
                <a:schemeClr val="bg1"/>
              </a:solidFill>
              <a:cs typeface="Calibri"/>
            </a:endParaRPr>
          </a:p>
          <a:p>
            <a:r>
              <a:rPr lang="en-GB" sz="1600" dirty="0">
                <a:solidFill>
                  <a:schemeClr val="bg1"/>
                </a:solidFill>
              </a:rPr>
              <a:t> </a:t>
            </a:r>
          </a:p>
        </p:txBody>
      </p:sp>
      <p:sp>
        <p:nvSpPr>
          <p:cNvPr id="5" name="TextBox 4">
            <a:extLst>
              <a:ext uri="{FF2B5EF4-FFF2-40B4-BE49-F238E27FC236}">
                <a16:creationId xmlns:a16="http://schemas.microsoft.com/office/drawing/2014/main" id="{DE89C4BB-F962-43D6-8BBC-EDE3CC2E60FD}"/>
              </a:ext>
            </a:extLst>
          </p:cNvPr>
          <p:cNvSpPr txBox="1"/>
          <p:nvPr/>
        </p:nvSpPr>
        <p:spPr>
          <a:xfrm>
            <a:off x="2337134" y="578114"/>
            <a:ext cx="9215404" cy="1046440"/>
          </a:xfrm>
          <a:prstGeom prst="rect">
            <a:avLst/>
          </a:prstGeom>
          <a:noFill/>
        </p:spPr>
        <p:txBody>
          <a:bodyPr wrap="square" lIns="121920" tIns="60960" rIns="121920" bIns="60960" numCol="2" rtlCol="0" anchor="t">
            <a:spAutoFit/>
          </a:bodyPr>
          <a:lstStyle/>
          <a:p>
            <a:r>
              <a:rPr lang="en-GB" sz="1200" dirty="0">
                <a:solidFill>
                  <a:schemeClr val="bg1"/>
                </a:solidFill>
              </a:rPr>
              <a:t>1. Anaesthetic Consultant, </a:t>
            </a:r>
            <a:r>
              <a:rPr lang="en-GB" sz="1200" dirty="0" err="1">
                <a:solidFill>
                  <a:schemeClr val="bg1"/>
                </a:solidFill>
              </a:rPr>
              <a:t>Darent</a:t>
            </a:r>
            <a:r>
              <a:rPr lang="en-GB" sz="1200" dirty="0">
                <a:solidFill>
                  <a:schemeClr val="bg1"/>
                </a:solidFill>
              </a:rPr>
              <a:t> Valley Hospital </a:t>
            </a:r>
          </a:p>
          <a:p>
            <a:r>
              <a:rPr lang="en-GB" sz="1200" dirty="0">
                <a:solidFill>
                  <a:schemeClr val="bg1"/>
                </a:solidFill>
              </a:rPr>
              <a:t>2. Head of Clinical System Development, </a:t>
            </a:r>
            <a:r>
              <a:rPr lang="en-GB" sz="1200" dirty="0" err="1">
                <a:solidFill>
                  <a:schemeClr val="bg1"/>
                </a:solidFill>
              </a:rPr>
              <a:t>Darent</a:t>
            </a:r>
            <a:r>
              <a:rPr lang="en-GB" sz="1200" dirty="0">
                <a:solidFill>
                  <a:schemeClr val="bg1"/>
                </a:solidFill>
              </a:rPr>
              <a:t> Valley Hospital </a:t>
            </a:r>
            <a:endParaRPr lang="en-GB" sz="1200" dirty="0">
              <a:solidFill>
                <a:schemeClr val="bg1"/>
              </a:solidFill>
              <a:cs typeface="Calibri"/>
            </a:endParaRPr>
          </a:p>
          <a:p>
            <a:r>
              <a:rPr lang="en-GB" sz="1200" dirty="0">
                <a:solidFill>
                  <a:schemeClr val="bg1"/>
                </a:solidFill>
              </a:rPr>
              <a:t>3. </a:t>
            </a:r>
            <a:r>
              <a:rPr lang="en-GB" sz="1200" dirty="0">
                <a:solidFill>
                  <a:schemeClr val="bg1"/>
                </a:solidFill>
                <a:ea typeface="+mn-lt"/>
                <a:cs typeface="+mn-lt"/>
              </a:rPr>
              <a:t>Systems Developer, </a:t>
            </a:r>
            <a:r>
              <a:rPr lang="en-GB" sz="1200" dirty="0" err="1">
                <a:solidFill>
                  <a:schemeClr val="bg1"/>
                </a:solidFill>
                <a:ea typeface="+mn-lt"/>
                <a:cs typeface="+mn-lt"/>
              </a:rPr>
              <a:t>Darent</a:t>
            </a:r>
            <a:r>
              <a:rPr lang="en-GB" sz="1200" dirty="0">
                <a:solidFill>
                  <a:schemeClr val="bg1"/>
                </a:solidFill>
                <a:ea typeface="+mn-lt"/>
                <a:cs typeface="+mn-lt"/>
              </a:rPr>
              <a:t> Valley Hospital </a:t>
            </a:r>
          </a:p>
          <a:p>
            <a:endParaRPr lang="en-GB" sz="1200" dirty="0">
              <a:solidFill>
                <a:schemeClr val="bg1"/>
              </a:solidFill>
            </a:endParaRPr>
          </a:p>
          <a:p>
            <a:r>
              <a:rPr lang="en-GB" sz="1200" dirty="0">
                <a:solidFill>
                  <a:schemeClr val="bg1"/>
                </a:solidFill>
              </a:rPr>
              <a:t>4. Systems Developer, </a:t>
            </a:r>
            <a:r>
              <a:rPr lang="en-GB" sz="1200" dirty="0" err="1">
                <a:solidFill>
                  <a:schemeClr val="bg1"/>
                </a:solidFill>
              </a:rPr>
              <a:t>Darent</a:t>
            </a:r>
            <a:r>
              <a:rPr lang="en-GB" sz="1200" dirty="0">
                <a:solidFill>
                  <a:schemeClr val="bg1"/>
                </a:solidFill>
              </a:rPr>
              <a:t> Valley Hospital </a:t>
            </a:r>
            <a:endParaRPr lang="en-GB" sz="1200" dirty="0">
              <a:solidFill>
                <a:schemeClr val="bg1"/>
              </a:solidFill>
              <a:cs typeface="Calibri"/>
            </a:endParaRPr>
          </a:p>
          <a:p>
            <a:r>
              <a:rPr lang="en-GB" sz="1200" dirty="0">
                <a:solidFill>
                  <a:schemeClr val="bg1"/>
                </a:solidFill>
              </a:rPr>
              <a:t>5. Anaesthetic Consultant, </a:t>
            </a:r>
            <a:r>
              <a:rPr lang="en-GB" sz="1200" dirty="0" err="1">
                <a:solidFill>
                  <a:schemeClr val="bg1"/>
                </a:solidFill>
              </a:rPr>
              <a:t>Darent</a:t>
            </a:r>
            <a:r>
              <a:rPr lang="en-GB" sz="1200" dirty="0">
                <a:solidFill>
                  <a:schemeClr val="bg1"/>
                </a:solidFill>
              </a:rPr>
              <a:t> Valley Hospital </a:t>
            </a:r>
          </a:p>
          <a:p>
            <a:endParaRPr lang="en-GB" sz="1200" dirty="0"/>
          </a:p>
        </p:txBody>
      </p:sp>
      <p:pic>
        <p:nvPicPr>
          <p:cNvPr id="1026" name="Picture 2" descr="Image result for daRTFORD AND GRAVESHAM NHS TRUST">
            <a:extLst>
              <a:ext uri="{FF2B5EF4-FFF2-40B4-BE49-F238E27FC236}">
                <a16:creationId xmlns:a16="http://schemas.microsoft.com/office/drawing/2014/main" id="{5BD75DCF-3C1C-4493-B4F3-3E4E9B8DC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77" y="6325"/>
            <a:ext cx="2056084" cy="62499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8C00C23-861C-4F3B-B9F2-A9170AAFE8D9}"/>
              </a:ext>
            </a:extLst>
          </p:cNvPr>
          <p:cNvSpPr txBox="1"/>
          <p:nvPr/>
        </p:nvSpPr>
        <p:spPr>
          <a:xfrm>
            <a:off x="-15566" y="1647731"/>
            <a:ext cx="4152683" cy="2709396"/>
          </a:xfrm>
          <a:prstGeom prst="rect">
            <a:avLst/>
          </a:prstGeom>
          <a:noFill/>
        </p:spPr>
        <p:txBody>
          <a:bodyPr wrap="square" lIns="121920" tIns="60960" rIns="121920" bIns="60960" rtlCol="0" anchor="t">
            <a:spAutoFit/>
          </a:bodyPr>
          <a:lstStyle/>
          <a:p>
            <a:pPr algn="just"/>
            <a:r>
              <a:rPr lang="en-GB" sz="1067" dirty="0">
                <a:latin typeface="Calibri"/>
                <a:ea typeface="Calibri" panose="020F0502020204030204" pitchFamily="34" charset="0"/>
                <a:cs typeface="Times New Roman"/>
              </a:rPr>
              <a:t>In 2014 as an anaesthetic trainee with no prior coding knowledge I developed a database to record all the data of our anaesthetic interventions on delivery suite. This was to generally improve our record keeping, but also make the audit process easier by having all data available. Over the next 6 years I continued to maintain and develop this database, and implemented it in 2 different hospitals during my training rotations.</a:t>
            </a:r>
            <a:endParaRPr lang="en-GB" sz="1067" dirty="0">
              <a:latin typeface="Calibri"/>
              <a:ea typeface="Calibri" panose="020F0502020204030204" pitchFamily="34" charset="0"/>
              <a:cs typeface="Times New Roman" panose="02020603050405020304" pitchFamily="18" charset="0"/>
            </a:endParaRPr>
          </a:p>
          <a:p>
            <a:r>
              <a:rPr lang="en-GB" sz="1067" dirty="0">
                <a:latin typeface="Calibri"/>
                <a:ea typeface="Calibri" panose="020F0502020204030204" pitchFamily="34" charset="0"/>
                <a:cs typeface="Times New Roman"/>
              </a:rPr>
              <a:t>  </a:t>
            </a:r>
            <a:endParaRPr lang="en-GB" sz="1067" dirty="0">
              <a:latin typeface="Calibri"/>
              <a:ea typeface="Calibri" panose="020F0502020204030204" pitchFamily="34" charset="0"/>
              <a:cs typeface="Times New Roman" panose="02020603050405020304" pitchFamily="18" charset="0"/>
            </a:endParaRPr>
          </a:p>
          <a:p>
            <a:pPr algn="just"/>
            <a:r>
              <a:rPr lang="en-GB" sz="1067" dirty="0">
                <a:cs typeface="Times New Roman"/>
              </a:rPr>
              <a:t>In 2020 this project had really reached its maximum potential with my limited I.T. knowledge, but thankful </a:t>
            </a:r>
            <a:r>
              <a:rPr lang="en-GB" sz="1067" dirty="0" err="1">
                <a:cs typeface="Times New Roman"/>
              </a:rPr>
              <a:t>Darent</a:t>
            </a:r>
            <a:r>
              <a:rPr lang="en-GB" sz="1067" dirty="0">
                <a:cs typeface="Times New Roman"/>
              </a:rPr>
              <a:t> Valley Hospital I.T. department took on the next phase and from the ground up created a new system which has not only allowed our department to achieve paperless state completely, it has also facilitated/enabled us to analyse the patient data for numerous QIP's and greatly improved patient care because of this.</a:t>
            </a:r>
          </a:p>
          <a:p>
            <a:endParaRPr lang="en-GB" sz="800" dirty="0">
              <a:cs typeface="Calibri" panose="020F0502020204030204"/>
            </a:endParaRPr>
          </a:p>
        </p:txBody>
      </p:sp>
      <p:sp>
        <p:nvSpPr>
          <p:cNvPr id="6" name="Rectangle 5">
            <a:extLst>
              <a:ext uri="{FF2B5EF4-FFF2-40B4-BE49-F238E27FC236}">
                <a16:creationId xmlns:a16="http://schemas.microsoft.com/office/drawing/2014/main" id="{64AA6476-26E6-4AC8-86D4-C205349B246B}"/>
              </a:ext>
            </a:extLst>
          </p:cNvPr>
          <p:cNvSpPr/>
          <p:nvPr/>
        </p:nvSpPr>
        <p:spPr>
          <a:xfrm>
            <a:off x="94081" y="1313612"/>
            <a:ext cx="3899851" cy="344112"/>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8" name="TextBox 7">
            <a:extLst>
              <a:ext uri="{FF2B5EF4-FFF2-40B4-BE49-F238E27FC236}">
                <a16:creationId xmlns:a16="http://schemas.microsoft.com/office/drawing/2014/main" id="{7487664C-6A74-46AF-821A-1792DC4A1E4C}"/>
              </a:ext>
            </a:extLst>
          </p:cNvPr>
          <p:cNvSpPr txBox="1"/>
          <p:nvPr/>
        </p:nvSpPr>
        <p:spPr>
          <a:xfrm>
            <a:off x="42343" y="1197490"/>
            <a:ext cx="3899851" cy="584775"/>
          </a:xfrm>
          <a:prstGeom prst="rect">
            <a:avLst/>
          </a:prstGeom>
          <a:noFill/>
        </p:spPr>
        <p:txBody>
          <a:bodyPr wrap="square" rtlCol="0">
            <a:spAutoFit/>
          </a:bodyPr>
          <a:lstStyle/>
          <a:p>
            <a:r>
              <a:rPr lang="en-GB" sz="1600" dirty="0">
                <a:solidFill>
                  <a:schemeClr val="bg1"/>
                </a:solidFill>
              </a:rPr>
              <a:t>Introduction</a:t>
            </a:r>
            <a:r>
              <a:rPr lang="en-GB" sz="3200" dirty="0"/>
              <a:t> </a:t>
            </a:r>
          </a:p>
        </p:txBody>
      </p:sp>
      <p:sp>
        <p:nvSpPr>
          <p:cNvPr id="19" name="TextBox 18">
            <a:extLst>
              <a:ext uri="{FF2B5EF4-FFF2-40B4-BE49-F238E27FC236}">
                <a16:creationId xmlns:a16="http://schemas.microsoft.com/office/drawing/2014/main" id="{CAB4EE29-AA39-4B8F-8304-7DD04DD505AF}"/>
              </a:ext>
            </a:extLst>
          </p:cNvPr>
          <p:cNvSpPr txBox="1"/>
          <p:nvPr/>
        </p:nvSpPr>
        <p:spPr>
          <a:xfrm>
            <a:off x="3916" y="4353155"/>
            <a:ext cx="4152683" cy="1601016"/>
          </a:xfrm>
          <a:prstGeom prst="rect">
            <a:avLst/>
          </a:prstGeom>
          <a:noFill/>
        </p:spPr>
        <p:txBody>
          <a:bodyPr wrap="square" lIns="121920" tIns="60960" rIns="121920" bIns="60960" rtlCol="0" anchor="t">
            <a:spAutoFit/>
          </a:bodyPr>
          <a:lstStyle/>
          <a:p>
            <a:pPr algn="just"/>
            <a:r>
              <a:rPr lang="en-GB" sz="1067" dirty="0"/>
              <a:t>With the Trust I.T. department working together with the obstetric anaesthetic department we managed to create a web based application that had full PAS integration and the ability to generate an e-document at the end of each patient episode to store the notes electronically in trust clinical portal. </a:t>
            </a:r>
            <a:r>
              <a:rPr lang="en-US" sz="1067" dirty="0"/>
              <a:t>This application was developed using PHP server side scripting language and HTML based framework and data is stored at MS SQL database. </a:t>
            </a:r>
            <a:r>
              <a:rPr lang="en-GB" sz="1067" dirty="0"/>
              <a:t>The application can be accessed on iPads, which allowed clinicians to do follow-up activities electronically   </a:t>
            </a:r>
            <a:endParaRPr lang="en-GB" sz="1067" dirty="0">
              <a:cs typeface="Calibri"/>
            </a:endParaRPr>
          </a:p>
        </p:txBody>
      </p:sp>
      <p:sp>
        <p:nvSpPr>
          <p:cNvPr id="22" name="Rectangle 21">
            <a:extLst>
              <a:ext uri="{FF2B5EF4-FFF2-40B4-BE49-F238E27FC236}">
                <a16:creationId xmlns:a16="http://schemas.microsoft.com/office/drawing/2014/main" id="{F2F5509B-7B53-4D78-8F0D-0132D90C07C8}"/>
              </a:ext>
            </a:extLst>
          </p:cNvPr>
          <p:cNvSpPr/>
          <p:nvPr/>
        </p:nvSpPr>
        <p:spPr>
          <a:xfrm>
            <a:off x="94081" y="4009043"/>
            <a:ext cx="3899851" cy="344112"/>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21" name="TextBox 20">
            <a:extLst>
              <a:ext uri="{FF2B5EF4-FFF2-40B4-BE49-F238E27FC236}">
                <a16:creationId xmlns:a16="http://schemas.microsoft.com/office/drawing/2014/main" id="{016697FA-3F63-4103-9F4B-B7B748C4C656}"/>
              </a:ext>
            </a:extLst>
          </p:cNvPr>
          <p:cNvSpPr txBox="1"/>
          <p:nvPr/>
        </p:nvSpPr>
        <p:spPr>
          <a:xfrm>
            <a:off x="0" y="3971746"/>
            <a:ext cx="3899851" cy="338554"/>
          </a:xfrm>
          <a:prstGeom prst="rect">
            <a:avLst/>
          </a:prstGeom>
          <a:noFill/>
        </p:spPr>
        <p:txBody>
          <a:bodyPr wrap="square" rtlCol="0">
            <a:spAutoFit/>
          </a:bodyPr>
          <a:lstStyle/>
          <a:p>
            <a:r>
              <a:rPr lang="en-GB" sz="1600" dirty="0">
                <a:solidFill>
                  <a:schemeClr val="bg1"/>
                </a:solidFill>
              </a:rPr>
              <a:t>Method </a:t>
            </a:r>
            <a:endParaRPr lang="en-GB" sz="3200" dirty="0"/>
          </a:p>
        </p:txBody>
      </p:sp>
      <p:sp>
        <p:nvSpPr>
          <p:cNvPr id="24" name="Rectangle 23">
            <a:extLst>
              <a:ext uri="{FF2B5EF4-FFF2-40B4-BE49-F238E27FC236}">
                <a16:creationId xmlns:a16="http://schemas.microsoft.com/office/drawing/2014/main" id="{6BB3E5F4-EB1F-4850-B558-D750ECAA7B56}"/>
              </a:ext>
            </a:extLst>
          </p:cNvPr>
          <p:cNvSpPr/>
          <p:nvPr/>
        </p:nvSpPr>
        <p:spPr>
          <a:xfrm>
            <a:off x="4177145" y="1307624"/>
            <a:ext cx="3899851" cy="344112"/>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27" name="Rectangle 26">
            <a:extLst>
              <a:ext uri="{FF2B5EF4-FFF2-40B4-BE49-F238E27FC236}">
                <a16:creationId xmlns:a16="http://schemas.microsoft.com/office/drawing/2014/main" id="{053568B0-90D4-4D73-9437-951EBFE1E1BF}"/>
              </a:ext>
            </a:extLst>
          </p:cNvPr>
          <p:cNvSpPr/>
          <p:nvPr/>
        </p:nvSpPr>
        <p:spPr>
          <a:xfrm>
            <a:off x="8249807" y="1307624"/>
            <a:ext cx="3899851" cy="344112"/>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3" name="TextBox 22">
            <a:extLst>
              <a:ext uri="{FF2B5EF4-FFF2-40B4-BE49-F238E27FC236}">
                <a16:creationId xmlns:a16="http://schemas.microsoft.com/office/drawing/2014/main" id="{BD36729A-CAB8-43D5-AE2C-7444BC3E12F5}"/>
              </a:ext>
            </a:extLst>
          </p:cNvPr>
          <p:cNvSpPr txBox="1"/>
          <p:nvPr/>
        </p:nvSpPr>
        <p:spPr>
          <a:xfrm>
            <a:off x="4164381" y="1186914"/>
            <a:ext cx="3899851" cy="584775"/>
          </a:xfrm>
          <a:prstGeom prst="rect">
            <a:avLst/>
          </a:prstGeom>
          <a:noFill/>
        </p:spPr>
        <p:txBody>
          <a:bodyPr wrap="square" rtlCol="0">
            <a:spAutoFit/>
          </a:bodyPr>
          <a:lstStyle/>
          <a:p>
            <a:r>
              <a:rPr lang="en-GB" sz="1600" dirty="0">
                <a:solidFill>
                  <a:schemeClr val="bg1"/>
                </a:solidFill>
              </a:rPr>
              <a:t>Results</a:t>
            </a:r>
            <a:r>
              <a:rPr lang="en-GB" sz="3200" dirty="0"/>
              <a:t> </a:t>
            </a:r>
          </a:p>
        </p:txBody>
      </p:sp>
      <p:sp>
        <p:nvSpPr>
          <p:cNvPr id="25" name="TextBox 24">
            <a:extLst>
              <a:ext uri="{FF2B5EF4-FFF2-40B4-BE49-F238E27FC236}">
                <a16:creationId xmlns:a16="http://schemas.microsoft.com/office/drawing/2014/main" id="{89B4255F-D0B3-49AD-AC07-BEC6314DAB3F}"/>
              </a:ext>
            </a:extLst>
          </p:cNvPr>
          <p:cNvSpPr txBox="1"/>
          <p:nvPr/>
        </p:nvSpPr>
        <p:spPr>
          <a:xfrm>
            <a:off x="8248225" y="1182617"/>
            <a:ext cx="3899851" cy="584775"/>
          </a:xfrm>
          <a:prstGeom prst="rect">
            <a:avLst/>
          </a:prstGeom>
          <a:noFill/>
        </p:spPr>
        <p:txBody>
          <a:bodyPr wrap="square" rtlCol="0">
            <a:spAutoFit/>
          </a:bodyPr>
          <a:lstStyle/>
          <a:p>
            <a:r>
              <a:rPr lang="en-GB" sz="1600" dirty="0">
                <a:solidFill>
                  <a:schemeClr val="bg1"/>
                </a:solidFill>
              </a:rPr>
              <a:t>Discussion</a:t>
            </a:r>
            <a:r>
              <a:rPr lang="en-GB" sz="3200" dirty="0"/>
              <a:t> </a:t>
            </a:r>
          </a:p>
        </p:txBody>
      </p:sp>
      <p:sp>
        <p:nvSpPr>
          <p:cNvPr id="28" name="TextBox 27">
            <a:extLst>
              <a:ext uri="{FF2B5EF4-FFF2-40B4-BE49-F238E27FC236}">
                <a16:creationId xmlns:a16="http://schemas.microsoft.com/office/drawing/2014/main" id="{ADB3EB50-0895-4026-9E4F-AD860CA5E96D}"/>
              </a:ext>
            </a:extLst>
          </p:cNvPr>
          <p:cNvSpPr txBox="1"/>
          <p:nvPr/>
        </p:nvSpPr>
        <p:spPr>
          <a:xfrm>
            <a:off x="4070707" y="1661607"/>
            <a:ext cx="4152683" cy="1108380"/>
          </a:xfrm>
          <a:prstGeom prst="rect">
            <a:avLst/>
          </a:prstGeom>
          <a:noFill/>
        </p:spPr>
        <p:txBody>
          <a:bodyPr wrap="square" lIns="121920" tIns="60960" rIns="121920" bIns="60960" rtlCol="0" anchor="t">
            <a:spAutoFit/>
          </a:bodyPr>
          <a:lstStyle/>
          <a:p>
            <a:pPr algn="just"/>
            <a:r>
              <a:rPr lang="en-GB" sz="1067" dirty="0">
                <a:cs typeface="Calibri"/>
              </a:rPr>
              <a:t>The collection of accurate and easily accessible patient data has allowed our department to rapidly analyse data for multiple QIPs and quickly implement changes that improve patientcare. Examples of this have been significant improvements on patients follow-up and tailoring of elective LSCS anaesthetic recipe to best reduce PONV and maximise analgesia.</a:t>
            </a:r>
          </a:p>
        </p:txBody>
      </p:sp>
      <p:sp>
        <p:nvSpPr>
          <p:cNvPr id="30" name="Rectangle 29">
            <a:extLst>
              <a:ext uri="{FF2B5EF4-FFF2-40B4-BE49-F238E27FC236}">
                <a16:creationId xmlns:a16="http://schemas.microsoft.com/office/drawing/2014/main" id="{F49DB5A1-6A44-437B-B183-931410E65C38}"/>
              </a:ext>
            </a:extLst>
          </p:cNvPr>
          <p:cNvSpPr/>
          <p:nvPr/>
        </p:nvSpPr>
        <p:spPr>
          <a:xfrm>
            <a:off x="4164381" y="5433240"/>
            <a:ext cx="3899851" cy="344112"/>
          </a:xfrm>
          <a:prstGeom prst="rect">
            <a:avLst/>
          </a:prstGeom>
          <a:solidFill>
            <a:srgbClr val="002A7E"/>
          </a:solidFill>
          <a:ln>
            <a:solidFill>
              <a:srgbClr val="002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29" name="TextBox 28">
            <a:extLst>
              <a:ext uri="{FF2B5EF4-FFF2-40B4-BE49-F238E27FC236}">
                <a16:creationId xmlns:a16="http://schemas.microsoft.com/office/drawing/2014/main" id="{14171CB3-CEA3-4101-8CFE-476857B246FD}"/>
              </a:ext>
            </a:extLst>
          </p:cNvPr>
          <p:cNvSpPr txBox="1"/>
          <p:nvPr/>
        </p:nvSpPr>
        <p:spPr>
          <a:xfrm>
            <a:off x="4177145" y="5408020"/>
            <a:ext cx="3899851" cy="369332"/>
          </a:xfrm>
          <a:prstGeom prst="rect">
            <a:avLst/>
          </a:prstGeom>
          <a:noFill/>
        </p:spPr>
        <p:txBody>
          <a:bodyPr wrap="square" lIns="121920" tIns="60960" rIns="121920" bIns="60960" rtlCol="0" anchor="t">
            <a:spAutoFit/>
          </a:bodyPr>
          <a:lstStyle/>
          <a:p>
            <a:r>
              <a:rPr lang="en-GB" sz="1600" dirty="0">
                <a:solidFill>
                  <a:schemeClr val="bg1"/>
                </a:solidFill>
              </a:rPr>
              <a:t>Key Features</a:t>
            </a:r>
            <a:endParaRPr lang="en-GB" sz="3200" dirty="0"/>
          </a:p>
        </p:txBody>
      </p:sp>
      <p:sp>
        <p:nvSpPr>
          <p:cNvPr id="32" name="TextBox 31">
            <a:extLst>
              <a:ext uri="{FF2B5EF4-FFF2-40B4-BE49-F238E27FC236}">
                <a16:creationId xmlns:a16="http://schemas.microsoft.com/office/drawing/2014/main" id="{0BD4C646-F09D-4C42-AD6C-6249B6FBECAE}"/>
              </a:ext>
            </a:extLst>
          </p:cNvPr>
          <p:cNvSpPr txBox="1"/>
          <p:nvPr/>
        </p:nvSpPr>
        <p:spPr>
          <a:xfrm>
            <a:off x="4083187" y="5847865"/>
            <a:ext cx="4152683" cy="1108380"/>
          </a:xfrm>
          <a:prstGeom prst="rect">
            <a:avLst/>
          </a:prstGeom>
          <a:noFill/>
        </p:spPr>
        <p:txBody>
          <a:bodyPr wrap="square" lIns="121920" tIns="60960" rIns="121920" bIns="60960" rtlCol="0" anchor="t">
            <a:spAutoFit/>
          </a:bodyPr>
          <a:lstStyle/>
          <a:p>
            <a:pPr marL="228594" indent="-228594">
              <a:buFont typeface="Arial"/>
              <a:buChar char="•"/>
            </a:pPr>
            <a:r>
              <a:rPr lang="en-GB" sz="1067" b="1" dirty="0">
                <a:cs typeface="Calibri"/>
              </a:rPr>
              <a:t>All patient data</a:t>
            </a:r>
            <a:r>
              <a:rPr lang="en-GB" sz="1067" dirty="0">
                <a:cs typeface="Calibri"/>
              </a:rPr>
              <a:t> for anaesthetic interventions </a:t>
            </a:r>
            <a:r>
              <a:rPr lang="en-GB" sz="1067" b="1" dirty="0">
                <a:cs typeface="Calibri"/>
              </a:rPr>
              <a:t>recorded</a:t>
            </a:r>
          </a:p>
          <a:p>
            <a:pPr marL="228594" indent="-228594">
              <a:buFont typeface="Arial"/>
              <a:buChar char="•"/>
            </a:pPr>
            <a:r>
              <a:rPr lang="en-GB" sz="1067" dirty="0">
                <a:cs typeface="Calibri"/>
              </a:rPr>
              <a:t>All Anaesthetic </a:t>
            </a:r>
            <a:r>
              <a:rPr lang="en-GB" sz="1067" b="1" dirty="0">
                <a:cs typeface="Calibri"/>
              </a:rPr>
              <a:t>preassesments digitally recorded</a:t>
            </a:r>
            <a:r>
              <a:rPr lang="en-GB" sz="1067" dirty="0">
                <a:cs typeface="Calibri"/>
              </a:rPr>
              <a:t>.</a:t>
            </a:r>
          </a:p>
          <a:p>
            <a:pPr marL="228594" indent="-228594">
              <a:buFont typeface="Arial"/>
              <a:buChar char="•"/>
            </a:pPr>
            <a:r>
              <a:rPr lang="en-GB" sz="1067" b="1" dirty="0">
                <a:cs typeface="Calibri"/>
              </a:rPr>
              <a:t>High risk </a:t>
            </a:r>
            <a:r>
              <a:rPr lang="en-GB" sz="1067" dirty="0">
                <a:cs typeface="Calibri"/>
              </a:rPr>
              <a:t>preassesments </a:t>
            </a:r>
            <a:r>
              <a:rPr lang="en-GB" sz="1067" b="1" dirty="0">
                <a:cs typeface="Calibri"/>
              </a:rPr>
              <a:t>flagged</a:t>
            </a:r>
            <a:r>
              <a:rPr lang="en-GB" sz="1067" dirty="0">
                <a:cs typeface="Calibri"/>
              </a:rPr>
              <a:t> 1 month prior to EDD</a:t>
            </a:r>
          </a:p>
          <a:p>
            <a:pPr marL="228594" indent="-228594">
              <a:buFont typeface="Arial"/>
              <a:buChar char="•"/>
            </a:pPr>
            <a:r>
              <a:rPr lang="en-GB" sz="1067" dirty="0">
                <a:cs typeface="Calibri"/>
              </a:rPr>
              <a:t>Easy logbook and </a:t>
            </a:r>
            <a:r>
              <a:rPr lang="en-GB" sz="1067" b="1" dirty="0">
                <a:cs typeface="Calibri"/>
              </a:rPr>
              <a:t>audit function</a:t>
            </a:r>
          </a:p>
          <a:p>
            <a:pPr marL="228594" indent="-228594">
              <a:buFont typeface="Arial"/>
              <a:buChar char="•"/>
            </a:pPr>
            <a:r>
              <a:rPr lang="en-GB" sz="1067" dirty="0">
                <a:cs typeface="Calibri"/>
              </a:rPr>
              <a:t>Fully electronic system that allows to achieve </a:t>
            </a:r>
            <a:r>
              <a:rPr lang="en-GB" sz="1067" b="1" dirty="0">
                <a:cs typeface="Calibri"/>
              </a:rPr>
              <a:t>Paperless state</a:t>
            </a:r>
            <a:endParaRPr lang="en-GB" sz="1067" dirty="0">
              <a:cs typeface="Calibri"/>
            </a:endParaRPr>
          </a:p>
          <a:p>
            <a:pPr marL="228594" indent="-228594">
              <a:buFont typeface="Arial"/>
              <a:buChar char="•"/>
            </a:pPr>
            <a:r>
              <a:rPr lang="en-GB" sz="1067" b="1" dirty="0">
                <a:cs typeface="Calibri"/>
              </a:rPr>
              <a:t>In-House Support </a:t>
            </a:r>
            <a:r>
              <a:rPr lang="en-GB" sz="1067" dirty="0">
                <a:cs typeface="Calibri"/>
              </a:rPr>
              <a:t>and improvement in services</a:t>
            </a:r>
          </a:p>
        </p:txBody>
      </p:sp>
      <p:sp>
        <p:nvSpPr>
          <p:cNvPr id="35" name="TextBox 34">
            <a:extLst>
              <a:ext uri="{FF2B5EF4-FFF2-40B4-BE49-F238E27FC236}">
                <a16:creationId xmlns:a16="http://schemas.microsoft.com/office/drawing/2014/main" id="{87CCA9B2-A4AA-48FC-9A60-2740A532B5B2}"/>
              </a:ext>
            </a:extLst>
          </p:cNvPr>
          <p:cNvSpPr txBox="1"/>
          <p:nvPr/>
        </p:nvSpPr>
        <p:spPr>
          <a:xfrm>
            <a:off x="8181939" y="1642851"/>
            <a:ext cx="4032423" cy="4885248"/>
          </a:xfrm>
          <a:prstGeom prst="rect">
            <a:avLst/>
          </a:prstGeom>
          <a:noFill/>
        </p:spPr>
        <p:txBody>
          <a:bodyPr wrap="square" lIns="121920" tIns="60960" rIns="121920" bIns="60960" rtlCol="0" anchor="t">
            <a:spAutoFit/>
          </a:bodyPr>
          <a:lstStyle/>
          <a:p>
            <a:pPr algn="just"/>
            <a:r>
              <a:rPr lang="en-GB" sz="1067" dirty="0"/>
              <a:t>The full integration of this new application with the hospital PAS and clinical portal allows us to ensure no patient details are missed and all patient episodes formulate a fully digital form to record all the anaesthetic interventions and follow-up. The system automatically generates and stores the patients notes digitally. This enables us to be completely paperless and brought obvious improvements in our departments sustainability. Also ensures that patient records are available as and when needed and doesn’t get lost.</a:t>
            </a:r>
          </a:p>
          <a:p>
            <a:endParaRPr lang="en-GB" sz="1067" dirty="0"/>
          </a:p>
          <a:p>
            <a:pPr algn="just"/>
            <a:r>
              <a:rPr lang="en-GB" sz="1067" dirty="0"/>
              <a:t>Collection and analysis of the Data is key to improve the service we deliver to our patients and to find individual anaesthetic techniques that offers more benefits. System has enabled clinicians to carry out Multiple departmental audits efficiently using this data and also has  been greatly beneficial in departmental inspections such as the CQC visit. The promptness and quality of the data (for example minutes waited till epidural insertion) were even commented on and praised in the CQC appraisal. </a:t>
            </a:r>
          </a:p>
          <a:p>
            <a:endParaRPr lang="en-GB" sz="1067" dirty="0"/>
          </a:p>
          <a:p>
            <a:pPr algn="just"/>
            <a:r>
              <a:rPr lang="en-GB" sz="1067" dirty="0"/>
              <a:t>All departments are offering these anaesthetic services, yet they have to collect the data in a way that allows them to analyse easily which is fundamental to promptly review and implement changes rapidly in order to improve the care we provide to our patients.</a:t>
            </a:r>
          </a:p>
          <a:p>
            <a:endParaRPr lang="en-GB" sz="1067" dirty="0">
              <a:cs typeface="Calibri"/>
            </a:endParaRPr>
          </a:p>
          <a:p>
            <a:pPr algn="just"/>
            <a:r>
              <a:rPr lang="en-GB" sz="1067" dirty="0">
                <a:cs typeface="Calibri"/>
              </a:rPr>
              <a:t>Many anaesthetic departments have purchased off the shelf applications for this purpose, but an advantage of having the In-House solution allows to promptly change and improve the way data is collected without any financial implication that an off the shelf software solution would demand, if they offered a tailored solution at all.</a:t>
            </a:r>
          </a:p>
        </p:txBody>
      </p:sp>
      <p:pic>
        <p:nvPicPr>
          <p:cNvPr id="9" name="Picture 9" descr="A picture containing text, sky, outdoor, sign&#10;&#10;Description automatically generated">
            <a:extLst>
              <a:ext uri="{FF2B5EF4-FFF2-40B4-BE49-F238E27FC236}">
                <a16:creationId xmlns:a16="http://schemas.microsoft.com/office/drawing/2014/main" id="{714D3D45-4B06-B37E-801C-B1EAE704EB68}"/>
              </a:ext>
            </a:extLst>
          </p:cNvPr>
          <p:cNvPicPr>
            <a:picLocks noChangeAspect="1"/>
          </p:cNvPicPr>
          <p:nvPr/>
        </p:nvPicPr>
        <p:blipFill>
          <a:blip r:embed="rId4"/>
          <a:stretch>
            <a:fillRect/>
          </a:stretch>
        </p:blipFill>
        <p:spPr>
          <a:xfrm>
            <a:off x="988400" y="5764993"/>
            <a:ext cx="2253211" cy="1190867"/>
          </a:xfrm>
          <a:prstGeom prst="rect">
            <a:avLst/>
          </a:prstGeom>
        </p:spPr>
      </p:pic>
      <p:pic>
        <p:nvPicPr>
          <p:cNvPr id="12" name="Picture 11">
            <a:extLst>
              <a:ext uri="{FF2B5EF4-FFF2-40B4-BE49-F238E27FC236}">
                <a16:creationId xmlns:a16="http://schemas.microsoft.com/office/drawing/2014/main" id="{1C38CCBB-6153-2C92-EC78-E0BD807DC9DE}"/>
              </a:ext>
            </a:extLst>
          </p:cNvPr>
          <p:cNvPicPr>
            <a:picLocks noChangeAspect="1"/>
          </p:cNvPicPr>
          <p:nvPr/>
        </p:nvPicPr>
        <p:blipFill rotWithShape="1">
          <a:blip r:embed="rId5"/>
          <a:srcRect l="4440" t="4018" r="451" b="3269"/>
          <a:stretch/>
        </p:blipFill>
        <p:spPr>
          <a:xfrm>
            <a:off x="4339939" y="2750293"/>
            <a:ext cx="3529428" cy="2642128"/>
          </a:xfrm>
          <a:prstGeom prst="rect">
            <a:avLst/>
          </a:prstGeom>
        </p:spPr>
      </p:pic>
    </p:spTree>
    <p:custDataLst>
      <p:tags r:id="rId1"/>
    </p:custDataLst>
    <p:extLst>
      <p:ext uri="{BB962C8B-B14F-4D97-AF65-F5344CB8AC3E}">
        <p14:creationId xmlns:p14="http://schemas.microsoft.com/office/powerpoint/2010/main" val="25467434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4BBA9680-8C03-4BFD-B2A6-801960D9A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B0331-8C76-499C-86F9-9D9B0B137393}">
  <ds:schemaRefs>
    <ds:schemaRef ds:uri="http://schemas.microsoft.com/sharepoint/v3/contenttype/forms"/>
  </ds:schemaRefs>
</ds:datastoreItem>
</file>

<file path=customXml/itemProps3.xml><?xml version="1.0" encoding="utf-8"?>
<ds:datastoreItem xmlns:ds="http://schemas.openxmlformats.org/officeDocument/2006/customXml" ds:itemID="{AB7A30E0-D940-4563-A157-90F6863B2227}">
  <ds:schemaRefs>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eef307fe-dfcd-4dc4-b0dc-232c2dad2b81"/>
    <ds:schemaRef ds:uri="ec49a593-3265-4a49-b71d-8db4c0af59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1693</TotalTime>
  <Words>694</Words>
  <Application>Microsoft Office PowerPoint</Application>
  <PresentationFormat>Widescreen</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Denyer</dc:creator>
  <cp:lastModifiedBy>Lia Bover Armstrong</cp:lastModifiedBy>
  <cp:revision>238</cp:revision>
  <dcterms:created xsi:type="dcterms:W3CDTF">2021-02-06T07:16:53Z</dcterms:created>
  <dcterms:modified xsi:type="dcterms:W3CDTF">2023-05-16T07:19:12Z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DFD38D89-E19E-49C0-8473-FE02342A7486</vt:lpwstr>
  </property>
  <property fmtid="{D5CDD505-2E9C-101B-9397-08002B2CF9AE}" pid="3" name="ArticulatePath">
    <vt:lpwstr>In-House Anaesthetic Database</vt:lpwstr>
  </property>
  <property fmtid="{D5CDD505-2E9C-101B-9397-08002B2CF9AE}" pid="4" name="ContentTypeId">
    <vt:lpwstr>0x0101006F39E85942EA2042BB0575791D718127</vt:lpwstr>
  </property>
  <property fmtid="{D5CDD505-2E9C-101B-9397-08002B2CF9AE}" pid="5" name="MediaServiceImageTags">
    <vt:lpwstr/>
  </property>
</Properties>
</file>